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0" r:id="rId2"/>
    <p:sldId id="257" r:id="rId3"/>
    <p:sldId id="258" r:id="rId4"/>
    <p:sldId id="273" r:id="rId5"/>
    <p:sldId id="256" r:id="rId6"/>
    <p:sldId id="261" r:id="rId7"/>
    <p:sldId id="262" r:id="rId8"/>
    <p:sldId id="259" r:id="rId9"/>
    <p:sldId id="263" r:id="rId10"/>
    <p:sldId id="264" r:id="rId11"/>
    <p:sldId id="265" r:id="rId12"/>
    <p:sldId id="274" r:id="rId13"/>
    <p:sldId id="266" r:id="rId14"/>
    <p:sldId id="268" r:id="rId15"/>
    <p:sldId id="267" r:id="rId16"/>
    <p:sldId id="269" r:id="rId17"/>
    <p:sldId id="270" r:id="rId18"/>
    <p:sldId id="271" r:id="rId19"/>
    <p:sldId id="272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9144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374" y="-102"/>
      </p:cViewPr>
      <p:guideLst>
        <p:guide orient="horz" pos="28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770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155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577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49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73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556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01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19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58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375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169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BC8FC-8248-4676-816C-3ABB86E14EBC}" type="datetimeFigureOut">
              <a:rPr lang="ru-RU" smtClean="0"/>
              <a:t>08.12.2022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BD152-2A7A-4616-802C-A269D98037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349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70539" y="1670539"/>
            <a:ext cx="9144000" cy="58029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0292" y="1342292"/>
            <a:ext cx="9144000" cy="645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8153" y="377686"/>
            <a:ext cx="11669660" cy="838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5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6063" y="2055491"/>
            <a:ext cx="8798782" cy="496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68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2" y="0"/>
            <a:ext cx="5818018" cy="91038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970" y="0"/>
            <a:ext cx="5525396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01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8" t="9365"/>
          <a:stretch/>
        </p:blipFill>
        <p:spPr>
          <a:xfrm rot="5400000">
            <a:off x="-971012" y="1171214"/>
            <a:ext cx="8009519" cy="60674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6" t="222" r="20190" b="1577"/>
          <a:stretch/>
        </p:blipFill>
        <p:spPr>
          <a:xfrm rot="5400000">
            <a:off x="5199443" y="1171256"/>
            <a:ext cx="7943723" cy="604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5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13" y="33762"/>
            <a:ext cx="11231217" cy="911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634" y="0"/>
            <a:ext cx="7971183" cy="4492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669" y="4452730"/>
            <a:ext cx="8039652" cy="469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04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582" y="0"/>
            <a:ext cx="8340034" cy="46912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2"/>
          <a:stretch/>
        </p:blipFill>
        <p:spPr>
          <a:xfrm>
            <a:off x="2053685" y="4707381"/>
            <a:ext cx="8362524" cy="443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1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208721"/>
            <a:ext cx="12192000" cy="728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16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11" y="934279"/>
            <a:ext cx="10855319" cy="667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58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426" y="0"/>
            <a:ext cx="9797143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5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1998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8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5133"/>
            <a:ext cx="12192000" cy="643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2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4" y="616225"/>
            <a:ext cx="11413318" cy="786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12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1" y="176504"/>
            <a:ext cx="11728174" cy="848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46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27" y="302998"/>
            <a:ext cx="11131878" cy="840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7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6" r="17120"/>
          <a:stretch/>
        </p:blipFill>
        <p:spPr>
          <a:xfrm rot="10800000">
            <a:off x="1033667" y="387624"/>
            <a:ext cx="10535479" cy="841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3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8173" y="1351721"/>
            <a:ext cx="11591234" cy="652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0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557" y="153124"/>
            <a:ext cx="6555240" cy="876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89" y="1"/>
            <a:ext cx="11417696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0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597878"/>
            <a:ext cx="12192000" cy="7842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2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984738"/>
            <a:ext cx="12193057" cy="66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4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474127"/>
            <a:ext cx="12192000" cy="8060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702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291774"/>
            <a:ext cx="12192000" cy="829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65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31" y="0"/>
            <a:ext cx="9460523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5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096" y="0"/>
            <a:ext cx="7613373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8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487" y="0"/>
            <a:ext cx="7508913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1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0</Words>
  <Application>Microsoft Office PowerPoint</Application>
  <PresentationFormat>Произвольный</PresentationFormat>
  <Paragraphs>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ussr1</cp:lastModifiedBy>
  <cp:revision>10</cp:revision>
  <dcterms:created xsi:type="dcterms:W3CDTF">2022-12-07T17:12:38Z</dcterms:created>
  <dcterms:modified xsi:type="dcterms:W3CDTF">2022-12-08T04:59:28Z</dcterms:modified>
</cp:coreProperties>
</file>